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E636F35-7665-4B31-BAD2-91C389088206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8666065-BD70-49E5-8A24-6C6A62CF9A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14400"/>
            <a:ext cx="6400800" cy="6096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DRAMA GROUP PRESENTATION: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5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HE TOOK MY PLACE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51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Equity</vt:lpstr>
      <vt:lpstr>HE TOOK MY PLACE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 TOOK MY PLACE</dc:title>
  <dc:creator>BRIDETV</dc:creator>
  <cp:lastModifiedBy>BRIDETV</cp:lastModifiedBy>
  <cp:revision>4</cp:revision>
  <dcterms:created xsi:type="dcterms:W3CDTF">2015-06-12T23:07:58Z</dcterms:created>
  <dcterms:modified xsi:type="dcterms:W3CDTF">2015-06-12T23:59:30Z</dcterms:modified>
</cp:coreProperties>
</file>